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
  </p:notesMasterIdLst>
  <p:sldIdLst>
    <p:sldId id="274" r:id="rId2"/>
    <p:sldId id="288" r:id="rId3"/>
  </p:sldIdLst>
  <p:sldSz cx="7315200" cy="9601200"/>
  <p:notesSz cx="6858000" cy="9144000"/>
  <p:defaultTextStyle>
    <a:defPPr>
      <a:defRPr lang="en-US"/>
    </a:defPPr>
    <a:lvl1pPr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3024">
          <p15:clr>
            <a:srgbClr val="A4A3A4"/>
          </p15:clr>
        </p15:guide>
        <p15:guide id="2" pos="230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E732E"/>
    <a:srgbClr val="A2DC00"/>
    <a:srgbClr val="6EB480"/>
    <a:srgbClr val="13C984"/>
    <a:srgbClr val="0000FF"/>
    <a:srgbClr val="FF3300"/>
    <a:srgbClr val="FFD2A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4" d="100"/>
          <a:sy n="114" d="100"/>
        </p:scale>
        <p:origin x="3774" y="114"/>
      </p:cViewPr>
      <p:guideLst>
        <p:guide orient="horz" pos="3024"/>
        <p:guide pos="2304"/>
      </p:guideLst>
    </p:cSldViewPr>
  </p:slideViewPr>
  <p:outlineViewPr>
    <p:cViewPr>
      <p:scale>
        <a:sx n="25" d="100"/>
        <a:sy n="25"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35" tIns="45718" rIns="91435" bIns="45718" rtlCol="0"/>
          <a:lstStyle>
            <a:lvl1pPr algn="l">
              <a:defRPr sz="1200">
                <a:latin typeface="Arial" charset="0"/>
                <a:ea typeface="ＭＳ Ｐゴシック" charset="-128"/>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35" tIns="45718" rIns="91435" bIns="45718" rtlCol="0"/>
          <a:lstStyle>
            <a:lvl1pPr algn="r">
              <a:defRPr sz="1200">
                <a:latin typeface="Arial" charset="0"/>
                <a:ea typeface="ＭＳ Ｐゴシック" charset="-128"/>
                <a:cs typeface="+mn-cs"/>
              </a:defRPr>
            </a:lvl1pPr>
          </a:lstStyle>
          <a:p>
            <a:pPr>
              <a:defRPr/>
            </a:pPr>
            <a:fld id="{5AC6D670-253B-428D-9815-6E86A81BA51D}" type="datetimeFigureOut">
              <a:rPr lang="en-US"/>
              <a:pPr>
                <a:defRPr/>
              </a:pPr>
              <a:t>11/1/2019</a:t>
            </a:fld>
            <a:endParaRPr lang="en-US"/>
          </a:p>
        </p:txBody>
      </p:sp>
      <p:sp>
        <p:nvSpPr>
          <p:cNvPr id="4" name="Slide Image Placeholder 3"/>
          <p:cNvSpPr>
            <a:spLocks noGrp="1" noRot="1" noChangeAspect="1"/>
          </p:cNvSpPr>
          <p:nvPr>
            <p:ph type="sldImg" idx="2"/>
          </p:nvPr>
        </p:nvSpPr>
        <p:spPr>
          <a:xfrm>
            <a:off x="2124075" y="685800"/>
            <a:ext cx="2609850" cy="3429000"/>
          </a:xfrm>
          <a:prstGeom prst="rect">
            <a:avLst/>
          </a:prstGeom>
          <a:noFill/>
          <a:ln w="12700">
            <a:solidFill>
              <a:prstClr val="black"/>
            </a:solidFill>
          </a:ln>
        </p:spPr>
        <p:txBody>
          <a:bodyPr vert="horz" lIns="91435" tIns="45718" rIns="91435" bIns="45718"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35" tIns="45718" rIns="91435" bIns="45718"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35" tIns="45718" rIns="91435" bIns="45718" rtlCol="0" anchor="b"/>
          <a:lstStyle>
            <a:lvl1pPr algn="l">
              <a:defRPr sz="1200">
                <a:latin typeface="Arial" charset="0"/>
                <a:ea typeface="ＭＳ Ｐゴシック" charset="-128"/>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35" tIns="45718" rIns="91435" bIns="45718" numCol="1" anchor="b" anchorCtr="0" compatLnSpc="1">
            <a:prstTxWarp prst="textNoShape">
              <a:avLst/>
            </a:prstTxWarp>
          </a:bodyPr>
          <a:lstStyle>
            <a:lvl1pPr algn="r">
              <a:defRPr sz="1200"/>
            </a:lvl1pPr>
          </a:lstStyle>
          <a:p>
            <a:fld id="{FA047EF8-B88D-4A00-9E4B-E03EF2A5EBDF}" type="slidenum">
              <a:rPr lang="en-US" altLang="en-US"/>
              <a:pPr/>
              <a:t>‹#›</a:t>
            </a:fld>
            <a:endParaRPr lang="en-US" altLang="en-US"/>
          </a:p>
        </p:txBody>
      </p:sp>
    </p:spTree>
    <p:extLst>
      <p:ext uri="{BB962C8B-B14F-4D97-AF65-F5344CB8AC3E}">
        <p14:creationId xmlns:p14="http://schemas.microsoft.com/office/powerpoint/2010/main" val="428538257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1</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49275" y="2982913"/>
            <a:ext cx="6216650" cy="2057400"/>
          </a:xfrm>
        </p:spPr>
        <p:txBody>
          <a:bodyPr/>
          <a:lstStyle/>
          <a:p>
            <a:r>
              <a:rPr lang="en-US"/>
              <a:t>Click to edit Master title style</a:t>
            </a:r>
          </a:p>
        </p:txBody>
      </p:sp>
      <p:sp>
        <p:nvSpPr>
          <p:cNvPr id="3" name="Subtitle 2"/>
          <p:cNvSpPr>
            <a:spLocks noGrp="1"/>
          </p:cNvSpPr>
          <p:nvPr>
            <p:ph type="subTitle" idx="1"/>
          </p:nvPr>
        </p:nvSpPr>
        <p:spPr>
          <a:xfrm>
            <a:off x="1096963" y="5440363"/>
            <a:ext cx="5121275" cy="2454275"/>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BF3C391F-2397-4EFE-8734-AE1168EFE984}" type="slidenum">
              <a:rPr lang="en-US" altLang="en-US"/>
              <a:pPr/>
              <a:t>‹#›</a:t>
            </a:fld>
            <a:endParaRPr lang="en-US" altLang="en-US"/>
          </a:p>
        </p:txBody>
      </p:sp>
    </p:spTree>
    <p:extLst>
      <p:ext uri="{BB962C8B-B14F-4D97-AF65-F5344CB8AC3E}">
        <p14:creationId xmlns:p14="http://schemas.microsoft.com/office/powerpoint/2010/main" val="24689335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84BF3FC8-C5FA-4FD8-A8B0-317D401982BB}" type="slidenum">
              <a:rPr lang="en-US" altLang="en-US"/>
              <a:pPr/>
              <a:t>‹#›</a:t>
            </a:fld>
            <a:endParaRPr lang="en-US" altLang="en-US"/>
          </a:p>
        </p:txBody>
      </p:sp>
    </p:spTree>
    <p:extLst>
      <p:ext uri="{BB962C8B-B14F-4D97-AF65-F5344CB8AC3E}">
        <p14:creationId xmlns:p14="http://schemas.microsoft.com/office/powerpoint/2010/main" val="38908911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303838" y="385763"/>
            <a:ext cx="1646237" cy="818991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65125" y="385763"/>
            <a:ext cx="4786313" cy="818991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3CBDAE8C-95AB-4E83-9532-B33BAF68C759}" type="slidenum">
              <a:rPr lang="en-US" altLang="en-US"/>
              <a:pPr/>
              <a:t>‹#›</a:t>
            </a:fld>
            <a:endParaRPr lang="en-US" altLang="en-US"/>
          </a:p>
        </p:txBody>
      </p:sp>
    </p:spTree>
    <p:extLst>
      <p:ext uri="{BB962C8B-B14F-4D97-AF65-F5344CB8AC3E}">
        <p14:creationId xmlns:p14="http://schemas.microsoft.com/office/powerpoint/2010/main" val="39402445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EB04F048-2965-4C5B-B47F-ECE7ADE520A1}" type="slidenum">
              <a:rPr lang="en-US" altLang="en-US"/>
              <a:pPr/>
              <a:t>‹#›</a:t>
            </a:fld>
            <a:endParaRPr lang="en-US" altLang="en-US"/>
          </a:p>
        </p:txBody>
      </p:sp>
    </p:spTree>
    <p:extLst>
      <p:ext uri="{BB962C8B-B14F-4D97-AF65-F5344CB8AC3E}">
        <p14:creationId xmlns:p14="http://schemas.microsoft.com/office/powerpoint/2010/main" val="37104249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77850" y="6169025"/>
            <a:ext cx="6218238" cy="19081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577850" y="4068763"/>
            <a:ext cx="6218238" cy="2100262"/>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1F789D00-FD34-4D32-9E95-64146662CC72}" type="slidenum">
              <a:rPr lang="en-US" altLang="en-US"/>
              <a:pPr/>
              <a:t>‹#›</a:t>
            </a:fld>
            <a:endParaRPr lang="en-US" altLang="en-US"/>
          </a:p>
        </p:txBody>
      </p:sp>
    </p:spTree>
    <p:extLst>
      <p:ext uri="{BB962C8B-B14F-4D97-AF65-F5344CB8AC3E}">
        <p14:creationId xmlns:p14="http://schemas.microsoft.com/office/powerpoint/2010/main" val="8129206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65125" y="2239963"/>
            <a:ext cx="3216275" cy="63357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733800" y="2239963"/>
            <a:ext cx="3216275" cy="63357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88F2F13A-F27E-47F9-831E-80C0569FCDAD}" type="slidenum">
              <a:rPr lang="en-US" altLang="en-US"/>
              <a:pPr/>
              <a:t>‹#›</a:t>
            </a:fld>
            <a:endParaRPr lang="en-US" altLang="en-US"/>
          </a:p>
        </p:txBody>
      </p:sp>
    </p:spTree>
    <p:extLst>
      <p:ext uri="{BB962C8B-B14F-4D97-AF65-F5344CB8AC3E}">
        <p14:creationId xmlns:p14="http://schemas.microsoft.com/office/powerpoint/2010/main" val="34809407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125" y="384175"/>
            <a:ext cx="6584950" cy="16002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365125" y="2149475"/>
            <a:ext cx="3232150" cy="8953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65125" y="3044825"/>
            <a:ext cx="3232150" cy="553243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3716338" y="2149475"/>
            <a:ext cx="3233737" cy="8953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3716338" y="3044825"/>
            <a:ext cx="3233737" cy="553243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fld id="{93E0EE2A-3D02-4D2C-8A24-F93C33868179}" type="slidenum">
              <a:rPr lang="en-US" altLang="en-US"/>
              <a:pPr/>
              <a:t>‹#›</a:t>
            </a:fld>
            <a:endParaRPr lang="en-US" altLang="en-US"/>
          </a:p>
        </p:txBody>
      </p:sp>
    </p:spTree>
    <p:extLst>
      <p:ext uri="{BB962C8B-B14F-4D97-AF65-F5344CB8AC3E}">
        <p14:creationId xmlns:p14="http://schemas.microsoft.com/office/powerpoint/2010/main" val="24679941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fld id="{BCD209F9-2077-4338-9B24-EB225E387EA0}" type="slidenum">
              <a:rPr lang="en-US" altLang="en-US"/>
              <a:pPr/>
              <a:t>‹#›</a:t>
            </a:fld>
            <a:endParaRPr lang="en-US" altLang="en-US"/>
          </a:p>
        </p:txBody>
      </p:sp>
    </p:spTree>
    <p:extLst>
      <p:ext uri="{BB962C8B-B14F-4D97-AF65-F5344CB8AC3E}">
        <p14:creationId xmlns:p14="http://schemas.microsoft.com/office/powerpoint/2010/main" val="16662680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fld id="{6BAA1AA7-DEEC-4D20-95D0-AF1824F715D0}" type="slidenum">
              <a:rPr lang="en-US" altLang="en-US"/>
              <a:pPr/>
              <a:t>‹#›</a:t>
            </a:fld>
            <a:endParaRPr lang="en-US" altLang="en-US"/>
          </a:p>
        </p:txBody>
      </p:sp>
    </p:spTree>
    <p:extLst>
      <p:ext uri="{BB962C8B-B14F-4D97-AF65-F5344CB8AC3E}">
        <p14:creationId xmlns:p14="http://schemas.microsoft.com/office/powerpoint/2010/main" val="11915817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65125" y="382588"/>
            <a:ext cx="2406650" cy="1627187"/>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2860675" y="382588"/>
            <a:ext cx="4089400" cy="819467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65125" y="2009775"/>
            <a:ext cx="2406650" cy="656748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6FBC847F-FBEE-49DD-B75D-EA8B80623A8B}" type="slidenum">
              <a:rPr lang="en-US" altLang="en-US"/>
              <a:pPr/>
              <a:t>‹#›</a:t>
            </a:fld>
            <a:endParaRPr lang="en-US" altLang="en-US"/>
          </a:p>
        </p:txBody>
      </p:sp>
    </p:spTree>
    <p:extLst>
      <p:ext uri="{BB962C8B-B14F-4D97-AF65-F5344CB8AC3E}">
        <p14:creationId xmlns:p14="http://schemas.microsoft.com/office/powerpoint/2010/main" val="6955788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33513" y="6721475"/>
            <a:ext cx="4389437" cy="792163"/>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433513" y="857250"/>
            <a:ext cx="4389437" cy="5761038"/>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433513" y="7513638"/>
            <a:ext cx="4389437" cy="112712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00D4F937-0CC9-4849-9BE2-3B60A20EEB57}" type="slidenum">
              <a:rPr lang="en-US" altLang="en-US"/>
              <a:pPr/>
              <a:t>‹#›</a:t>
            </a:fld>
            <a:endParaRPr lang="en-US" altLang="en-US"/>
          </a:p>
        </p:txBody>
      </p:sp>
    </p:spTree>
    <p:extLst>
      <p:ext uri="{BB962C8B-B14F-4D97-AF65-F5344CB8AC3E}">
        <p14:creationId xmlns:p14="http://schemas.microsoft.com/office/powerpoint/2010/main" val="1626018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65125" y="385763"/>
            <a:ext cx="658495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6661" tIns="48331" rIns="96661" bIns="48331" numCol="1" anchor="ctr" anchorCtr="0" compatLnSpc="1">
            <a:prstTxWarp prst="textNoShape">
              <a:avLst/>
            </a:prstTxWarp>
          </a:bodyPr>
          <a:lstStyle/>
          <a:p>
            <a:pPr lvl="0"/>
            <a:r>
              <a:rPr lang="en-US" altLang="en-US"/>
              <a:t>Click to edit Master title style</a:t>
            </a:r>
          </a:p>
        </p:txBody>
      </p:sp>
      <p:sp>
        <p:nvSpPr>
          <p:cNvPr id="1027" name="Rectangle 3"/>
          <p:cNvSpPr>
            <a:spLocks noGrp="1" noChangeArrowheads="1"/>
          </p:cNvSpPr>
          <p:nvPr>
            <p:ph type="body" idx="1"/>
          </p:nvPr>
        </p:nvSpPr>
        <p:spPr bwMode="auto">
          <a:xfrm>
            <a:off x="365125" y="2239963"/>
            <a:ext cx="6584950" cy="633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6661" tIns="48331" rIns="96661" bIns="48331"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p:cNvSpPr>
            <a:spLocks noGrp="1" noChangeArrowheads="1"/>
          </p:cNvSpPr>
          <p:nvPr>
            <p:ph type="dt" sz="half" idx="2"/>
          </p:nvPr>
        </p:nvSpPr>
        <p:spPr bwMode="auto">
          <a:xfrm>
            <a:off x="365125" y="8742363"/>
            <a:ext cx="17081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defRPr sz="1500">
                <a:latin typeface="Arial" charset="0"/>
                <a:ea typeface="ＭＳ Ｐゴシック" charset="-128"/>
                <a:cs typeface="+mn-cs"/>
              </a:defRPr>
            </a:lvl1pPr>
          </a:lstStyle>
          <a:p>
            <a:pPr>
              <a:defRPr/>
            </a:pPr>
            <a:endParaRPr lang="en-US"/>
          </a:p>
        </p:txBody>
      </p:sp>
      <p:sp>
        <p:nvSpPr>
          <p:cNvPr id="1029" name="Rectangle 5"/>
          <p:cNvSpPr>
            <a:spLocks noGrp="1" noChangeArrowheads="1"/>
          </p:cNvSpPr>
          <p:nvPr>
            <p:ph type="ftr" sz="quarter" idx="3"/>
          </p:nvPr>
        </p:nvSpPr>
        <p:spPr bwMode="auto">
          <a:xfrm>
            <a:off x="2498725" y="8742363"/>
            <a:ext cx="23177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ctr">
              <a:defRPr sz="1500">
                <a:latin typeface="Arial" charset="0"/>
                <a:ea typeface="ＭＳ Ｐゴシック" charset="-128"/>
                <a:cs typeface="+mn-cs"/>
              </a:defRPr>
            </a:lvl1pPr>
          </a:lstStyle>
          <a:p>
            <a:pPr>
              <a:defRPr/>
            </a:pPr>
            <a:endParaRPr lang="en-US"/>
          </a:p>
        </p:txBody>
      </p:sp>
      <p:sp>
        <p:nvSpPr>
          <p:cNvPr id="1030" name="Rectangle 6"/>
          <p:cNvSpPr>
            <a:spLocks noGrp="1" noChangeArrowheads="1"/>
          </p:cNvSpPr>
          <p:nvPr>
            <p:ph type="sldNum" sz="quarter" idx="4"/>
          </p:nvPr>
        </p:nvSpPr>
        <p:spPr bwMode="auto">
          <a:xfrm>
            <a:off x="5241925" y="8742363"/>
            <a:ext cx="17081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a:defRPr sz="1500"/>
            </a:lvl1pPr>
          </a:lstStyle>
          <a:p>
            <a:fld id="{DEFE8711-5BC4-40A5-ABA4-6B0D0BEF4174}"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66788" rtl="0" eaLnBrk="0" fontAlgn="base" hangingPunct="0">
        <a:spcBef>
          <a:spcPct val="0"/>
        </a:spcBef>
        <a:spcAft>
          <a:spcPct val="0"/>
        </a:spcAft>
        <a:defRPr sz="4700">
          <a:solidFill>
            <a:schemeClr val="tx2"/>
          </a:solidFill>
          <a:latin typeface="+mj-lt"/>
          <a:ea typeface="ＭＳ Ｐゴシック" charset="-128"/>
          <a:cs typeface="ＭＳ Ｐゴシック" charset="-128"/>
        </a:defRPr>
      </a:lvl1pPr>
      <a:lvl2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2pPr>
      <a:lvl3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3pPr>
      <a:lvl4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4pPr>
      <a:lvl5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5pPr>
      <a:lvl6pPr marL="457200" algn="ctr" defTabSz="966788" rtl="0" fontAlgn="base">
        <a:spcBef>
          <a:spcPct val="0"/>
        </a:spcBef>
        <a:spcAft>
          <a:spcPct val="0"/>
        </a:spcAft>
        <a:defRPr sz="4700">
          <a:solidFill>
            <a:schemeClr val="tx2"/>
          </a:solidFill>
          <a:latin typeface="Arial" charset="0"/>
        </a:defRPr>
      </a:lvl6pPr>
      <a:lvl7pPr marL="914400" algn="ctr" defTabSz="966788" rtl="0" fontAlgn="base">
        <a:spcBef>
          <a:spcPct val="0"/>
        </a:spcBef>
        <a:spcAft>
          <a:spcPct val="0"/>
        </a:spcAft>
        <a:defRPr sz="4700">
          <a:solidFill>
            <a:schemeClr val="tx2"/>
          </a:solidFill>
          <a:latin typeface="Arial" charset="0"/>
        </a:defRPr>
      </a:lvl7pPr>
      <a:lvl8pPr marL="1371600" algn="ctr" defTabSz="966788" rtl="0" fontAlgn="base">
        <a:spcBef>
          <a:spcPct val="0"/>
        </a:spcBef>
        <a:spcAft>
          <a:spcPct val="0"/>
        </a:spcAft>
        <a:defRPr sz="4700">
          <a:solidFill>
            <a:schemeClr val="tx2"/>
          </a:solidFill>
          <a:latin typeface="Arial" charset="0"/>
        </a:defRPr>
      </a:lvl8pPr>
      <a:lvl9pPr marL="1828800" algn="ctr" defTabSz="966788" rtl="0" fontAlgn="base">
        <a:spcBef>
          <a:spcPct val="0"/>
        </a:spcBef>
        <a:spcAft>
          <a:spcPct val="0"/>
        </a:spcAft>
        <a:defRPr sz="4700">
          <a:solidFill>
            <a:schemeClr val="tx2"/>
          </a:solidFill>
          <a:latin typeface="Arial" charset="0"/>
        </a:defRPr>
      </a:lvl9pPr>
    </p:titleStyle>
    <p:bodyStyle>
      <a:lvl1pPr marL="361950" indent="-361950" algn="l" defTabSz="966788" rtl="0" eaLnBrk="0" fontAlgn="base" hangingPunct="0">
        <a:spcBef>
          <a:spcPct val="20000"/>
        </a:spcBef>
        <a:spcAft>
          <a:spcPct val="0"/>
        </a:spcAft>
        <a:buChar char="•"/>
        <a:defRPr sz="3400">
          <a:solidFill>
            <a:schemeClr val="tx1"/>
          </a:solidFill>
          <a:latin typeface="+mn-lt"/>
          <a:ea typeface="ＭＳ Ｐゴシック" charset="-128"/>
          <a:cs typeface="ＭＳ Ｐゴシック" charset="-128"/>
        </a:defRPr>
      </a:lvl1pPr>
      <a:lvl2pPr marL="785813" indent="-303213" algn="l" defTabSz="966788" rtl="0" eaLnBrk="0" fontAlgn="base" hangingPunct="0">
        <a:spcBef>
          <a:spcPct val="20000"/>
        </a:spcBef>
        <a:spcAft>
          <a:spcPct val="0"/>
        </a:spcAft>
        <a:buChar char="–"/>
        <a:defRPr sz="3000">
          <a:solidFill>
            <a:schemeClr val="tx1"/>
          </a:solidFill>
          <a:latin typeface="+mn-lt"/>
          <a:ea typeface="ＭＳ Ｐゴシック" charset="-128"/>
          <a:cs typeface="ＭＳ Ｐゴシック"/>
        </a:defRPr>
      </a:lvl2pPr>
      <a:lvl3pPr marL="1208088" indent="-241300" algn="l" defTabSz="966788" rtl="0" eaLnBrk="0" fontAlgn="base" hangingPunct="0">
        <a:spcBef>
          <a:spcPct val="20000"/>
        </a:spcBef>
        <a:spcAft>
          <a:spcPct val="0"/>
        </a:spcAft>
        <a:buChar char="•"/>
        <a:defRPr sz="2500">
          <a:solidFill>
            <a:schemeClr val="tx1"/>
          </a:solidFill>
          <a:latin typeface="+mn-lt"/>
          <a:ea typeface="ＭＳ Ｐゴシック" charset="-128"/>
          <a:cs typeface="ＭＳ Ｐゴシック"/>
        </a:defRPr>
      </a:lvl3pPr>
      <a:lvl4pPr marL="1692275" indent="-242888" algn="l" defTabSz="966788" rtl="0" eaLnBrk="0" fontAlgn="base" hangingPunct="0">
        <a:spcBef>
          <a:spcPct val="20000"/>
        </a:spcBef>
        <a:spcAft>
          <a:spcPct val="0"/>
        </a:spcAft>
        <a:buChar char="–"/>
        <a:defRPr sz="2100">
          <a:solidFill>
            <a:schemeClr val="tx1"/>
          </a:solidFill>
          <a:latin typeface="+mn-lt"/>
          <a:ea typeface="ＭＳ Ｐゴシック" charset="-128"/>
          <a:cs typeface="ＭＳ Ｐゴシック"/>
        </a:defRPr>
      </a:lvl4pPr>
      <a:lvl5pPr marL="2174875" indent="-241300" algn="l" defTabSz="966788" rtl="0" eaLnBrk="0" fontAlgn="base" hangingPunct="0">
        <a:spcBef>
          <a:spcPct val="20000"/>
        </a:spcBef>
        <a:spcAft>
          <a:spcPct val="0"/>
        </a:spcAft>
        <a:buChar char="»"/>
        <a:defRPr sz="2100">
          <a:solidFill>
            <a:schemeClr val="tx1"/>
          </a:solidFill>
          <a:latin typeface="+mn-lt"/>
          <a:ea typeface="ＭＳ Ｐゴシック" charset="-128"/>
          <a:cs typeface="ＭＳ Ｐゴシック"/>
        </a:defRPr>
      </a:lvl5pPr>
      <a:lvl6pPr marL="2632075" indent="-241300" algn="l" defTabSz="966788" rtl="0" fontAlgn="base">
        <a:spcBef>
          <a:spcPct val="20000"/>
        </a:spcBef>
        <a:spcAft>
          <a:spcPct val="0"/>
        </a:spcAft>
        <a:buChar char="»"/>
        <a:defRPr sz="2100">
          <a:solidFill>
            <a:schemeClr val="tx1"/>
          </a:solidFill>
          <a:latin typeface="+mn-lt"/>
          <a:ea typeface="ＭＳ Ｐゴシック" charset="-128"/>
        </a:defRPr>
      </a:lvl6pPr>
      <a:lvl7pPr marL="3089275" indent="-241300" algn="l" defTabSz="966788" rtl="0" fontAlgn="base">
        <a:spcBef>
          <a:spcPct val="20000"/>
        </a:spcBef>
        <a:spcAft>
          <a:spcPct val="0"/>
        </a:spcAft>
        <a:buChar char="»"/>
        <a:defRPr sz="2100">
          <a:solidFill>
            <a:schemeClr val="tx1"/>
          </a:solidFill>
          <a:latin typeface="+mn-lt"/>
          <a:ea typeface="ＭＳ Ｐゴシック" charset="-128"/>
        </a:defRPr>
      </a:lvl7pPr>
      <a:lvl8pPr marL="3546475" indent="-241300" algn="l" defTabSz="966788" rtl="0" fontAlgn="base">
        <a:spcBef>
          <a:spcPct val="20000"/>
        </a:spcBef>
        <a:spcAft>
          <a:spcPct val="0"/>
        </a:spcAft>
        <a:buChar char="»"/>
        <a:defRPr sz="2100">
          <a:solidFill>
            <a:schemeClr val="tx1"/>
          </a:solidFill>
          <a:latin typeface="+mn-lt"/>
          <a:ea typeface="ＭＳ Ｐゴシック" charset="-128"/>
        </a:defRPr>
      </a:lvl8pPr>
      <a:lvl9pPr marL="4003675" indent="-241300" algn="l" defTabSz="966788" rtl="0" fontAlgn="base">
        <a:spcBef>
          <a:spcPct val="20000"/>
        </a:spcBef>
        <a:spcAft>
          <a:spcPct val="0"/>
        </a:spcAft>
        <a:buChar char="»"/>
        <a:defRPr sz="2100">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56" name="Group 29"/>
          <p:cNvGraphicFramePr>
            <a:graphicFrameLocks noGrp="1"/>
          </p:cNvGraphicFramePr>
          <p:nvPr>
            <p:extLst>
              <p:ext uri="{D42A27DB-BD31-4B8C-83A1-F6EECF244321}">
                <p14:modId xmlns:p14="http://schemas.microsoft.com/office/powerpoint/2010/main" val="3337985246"/>
              </p:ext>
            </p:extLst>
          </p:nvPr>
        </p:nvGraphicFramePr>
        <p:xfrm>
          <a:off x="180474" y="223710"/>
          <a:ext cx="7025777" cy="2861063"/>
        </p:xfrm>
        <a:graphic>
          <a:graphicData uri="http://schemas.openxmlformats.org/drawingml/2006/table">
            <a:tbl>
              <a:tblPr/>
              <a:tblGrid>
                <a:gridCol w="1080248">
                  <a:extLst>
                    <a:ext uri="{9D8B030D-6E8A-4147-A177-3AD203B41FA5}">
                      <a16:colId xmlns:a16="http://schemas.microsoft.com/office/drawing/2014/main" val="20000"/>
                    </a:ext>
                  </a:extLst>
                </a:gridCol>
                <a:gridCol w="2356108">
                  <a:extLst>
                    <a:ext uri="{9D8B030D-6E8A-4147-A177-3AD203B41FA5}">
                      <a16:colId xmlns:a16="http://schemas.microsoft.com/office/drawing/2014/main" val="20001"/>
                    </a:ext>
                  </a:extLst>
                </a:gridCol>
                <a:gridCol w="2587935">
                  <a:extLst>
                    <a:ext uri="{9D8B030D-6E8A-4147-A177-3AD203B41FA5}">
                      <a16:colId xmlns:a16="http://schemas.microsoft.com/office/drawing/2014/main" val="20002"/>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gridSpan="2">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5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Drew’s an Asshole</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w="28575"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0">
                <a:tc gridSpan="4">
                  <a:txBody>
                    <a:bodyPr/>
                    <a:lstStyle/>
                    <a:p>
                      <a:pPr marL="0" marR="0" lvl="0" indent="0" algn="l" defTabSz="966788" rtl="0" eaLnBrk="1" fontAlgn="base" latinLnBrk="0" hangingPunct="1">
                        <a:lnSpc>
                          <a:spcPct val="90000"/>
                        </a:lnSpc>
                        <a:spcBef>
                          <a:spcPct val="1000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 POSITION : completely outside the shooting area not touching fault lines, both hands touching marks. PCC muzzle touching any mark.</a:t>
                      </a:r>
                    </a:p>
                  </a:txBody>
                  <a:tcPr marL="18288" marR="18288" marT="36576" marB="3657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636143">
                <a:tc gridSpan="2">
                  <a:txBody>
                    <a:bodyPr/>
                    <a:lstStyle/>
                    <a:p>
                      <a:pPr marL="0" marR="0" lvl="0" indent="0" algn="l" defTabSz="966788" rtl="0" eaLnBrk="1" fontAlgn="base" latinLnBrk="0" hangingPunct="1">
                        <a:lnSpc>
                          <a:spcPct val="100000"/>
                        </a:lnSpc>
                        <a:spcBef>
                          <a:spcPct val="5000"/>
                        </a:spcBef>
                        <a:spcAft>
                          <a:spcPct val="0"/>
                        </a:spcAft>
                        <a:buClrTx/>
                        <a:buSzTx/>
                        <a:buFontTx/>
                        <a:buNone/>
                        <a:tabLst/>
                        <a:defRPr/>
                      </a:pPr>
                      <a:r>
                        <a:rPr lang="en-US" sz="1100" b="1" i="0" u="none" strike="noStrike" kern="1200" cap="none" spc="0" baseline="0" dirty="0">
                          <a:solidFill>
                            <a:srgbClr val="000000"/>
                          </a:solidFill>
                          <a:uFillTx/>
                          <a:latin typeface="Arial" pitchFamily="34"/>
                          <a:ea typeface="Arial" pitchFamily="34"/>
                          <a:cs typeface="Arial" pitchFamily="34"/>
                        </a:rPr>
                        <a:t>GUN READY CONDITION : Pistol loaded and holstered. PCC loaded, shouldered, held with both hands, safety on, muzzle touching a mark.</a:t>
                      </a: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2" marB="27432"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rowSpan="2" gridSpan="2">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SCORING:                Comstock, 32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TARGETS:	         13 paper, 6 Steel</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SCORED HITS:        Best 2 on paper, steel until down</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START-STOP:          Audible, last shot</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RULES: </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rowSpan="2" hMerge="1">
                  <a:txBody>
                    <a:bodyPr/>
                    <a:lstStyle/>
                    <a:p>
                      <a:endParaRPr lang="en-US"/>
                    </a:p>
                  </a:txBody>
                  <a:tcPr/>
                </a:tc>
                <a:extLst>
                  <a:ext uri="{0D108BD9-81ED-4DB2-BD59-A6C34878D82A}">
                    <a16:rowId xmlns:a16="http://schemas.microsoft.com/office/drawing/2014/main" val="10002"/>
                  </a:ext>
                </a:extLst>
              </a:tr>
              <a:tr h="669617">
                <a:tc gridSpan="2">
                  <a:txBody>
                    <a:bodyPr/>
                    <a:lstStyle/>
                    <a:p>
                      <a:pPr marL="0" marR="0" lvl="0" indent="0" algn="l" defTabSz="966788" rtl="0" eaLnBrk="1" fontAlgn="base" latinLnBrk="0" hangingPunct="1">
                        <a:lnSpc>
                          <a:spcPct val="100000"/>
                        </a:lnSpc>
                        <a:spcBef>
                          <a:spcPct val="2000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STAGE PROCEDURE:  Engage targets as they become available from within the fault lines.</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3"/>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0"/>
            <a:ext cx="696891"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79" cy="83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a:extLst>
              <a:ext uri="{FF2B5EF4-FFF2-40B4-BE49-F238E27FC236}">
                <a16:creationId xmlns:a16="http://schemas.microsoft.com/office/drawing/2014/main" id="{42F9F638-7303-4BDD-97E1-6F9076877FDD}"/>
              </a:ext>
            </a:extLst>
          </p:cNvPr>
          <p:cNvPicPr>
            <a:picLocks noChangeAspect="1"/>
          </p:cNvPicPr>
          <p:nvPr/>
        </p:nvPicPr>
        <p:blipFill>
          <a:blip r:embed="rId5"/>
          <a:stretch>
            <a:fillRect/>
          </a:stretch>
        </p:blipFill>
        <p:spPr>
          <a:xfrm>
            <a:off x="180474" y="3477417"/>
            <a:ext cx="7025777" cy="3530011"/>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2" y="384561"/>
            <a:ext cx="6699903" cy="5078313"/>
          </a:xfrm>
          <a:prstGeom prst="rect">
            <a:avLst/>
          </a:prstGeom>
          <a:noFill/>
        </p:spPr>
        <p:txBody>
          <a:bodyPr wrap="square" rtlCol="0">
            <a:spAutoFit/>
          </a:bodyPr>
          <a:lstStyle/>
          <a:p>
            <a:pPr algn="ctr"/>
            <a:r>
              <a:rPr lang="en-US" b="1" dirty="0"/>
              <a:t>Drew’s an Asshole</a:t>
            </a:r>
          </a:p>
          <a:p>
            <a:pPr algn="ctr"/>
            <a:r>
              <a:rPr lang="en-US" b="1" dirty="0"/>
              <a:t>Written Stage Briefing</a:t>
            </a:r>
          </a:p>
          <a:p>
            <a:r>
              <a:rPr lang="en-US" dirty="0"/>
              <a:t>Drew’s an Asshole is a 32 round, 160 point, Comstock field course. There are thirteen USPSA targets and six mini poppers. The best two hits on paper will score, and steel must fall to score. The start signal is audible.</a:t>
            </a:r>
          </a:p>
          <a:p>
            <a:endParaRPr lang="en-US" dirty="0"/>
          </a:p>
          <a:p>
            <a:r>
              <a:rPr lang="en-US" dirty="0"/>
              <a:t>Handgun start position is standing completely outside the shooting area, not touching any fault lines, hands touching either set of marks. Handgun is loaded and holstered</a:t>
            </a:r>
          </a:p>
          <a:p>
            <a:endParaRPr lang="en-US" dirty="0"/>
          </a:p>
          <a:p>
            <a:r>
              <a:rPr lang="en-US" dirty="0"/>
              <a:t>PCC start position is standing completely outside the shooting area, not touching any fault lines, muzzle touching any mark. Loaded carbine is held with both hands, safety on, shouldered.</a:t>
            </a:r>
          </a:p>
          <a:p>
            <a:endParaRPr lang="en-US" dirty="0"/>
          </a:p>
          <a:p>
            <a:r>
              <a:rPr lang="en-US" dirty="0"/>
              <a:t>Upon start signal, engage targets as they become available from within the shooting area. You may curse Drew and his no-shoots after the range has been called clear.</a:t>
            </a:r>
          </a:p>
        </p:txBody>
      </p:sp>
    </p:spTree>
    <p:extLst>
      <p:ext uri="{BB962C8B-B14F-4D97-AF65-F5344CB8AC3E}">
        <p14:creationId xmlns:p14="http://schemas.microsoft.com/office/powerpoint/2010/main" val="2536253080"/>
      </p:ext>
    </p:extLst>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1469</TotalTime>
  <Words>237</Words>
  <Application>Microsoft Office PowerPoint</Application>
  <PresentationFormat>Custom</PresentationFormat>
  <Paragraphs>21</Paragraphs>
  <Slides>2</Slides>
  <Notes>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vt:i4>
      </vt:variant>
    </vt:vector>
  </HeadingPairs>
  <TitlesOfParts>
    <vt:vector size="5" baseType="lpstr">
      <vt:lpstr>Arial</vt:lpstr>
      <vt:lpstr>Calibri</vt:lpstr>
      <vt:lpstr>Default Design</vt:lpstr>
      <vt:lpstr>PowerPoint Presentation</vt:lpstr>
      <vt:lpstr>PowerPoint Presentation</vt:lpstr>
    </vt:vector>
  </TitlesOfParts>
  <Company>TAPS-Area 8</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Stage Design Template</dc:title>
  <dc:subject>Stage Template</dc:subject>
  <dc:creator>Larry J. Eckert</dc:creator>
  <cp:keywords>stages, course design, shooting</cp:keywords>
  <cp:lastModifiedBy>Drew Coleman</cp:lastModifiedBy>
  <cp:revision>210</cp:revision>
  <cp:lastPrinted>2016-01-15T21:54:08Z</cp:lastPrinted>
  <dcterms:created xsi:type="dcterms:W3CDTF">2002-08-21T12:11:08Z</dcterms:created>
  <dcterms:modified xsi:type="dcterms:W3CDTF">2019-11-01T21:33:51Z</dcterms:modified>
  <cp:category>Shooting</cp:category>
</cp:coreProperties>
</file>